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3" r:id="rId1"/>
    <p:sldMasterId id="2147483694" r:id="rId2"/>
    <p:sldMasterId id="214748369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7010400" cy="9296400"/>
  <p:embeddedFontLst>
    <p:embeddedFont>
      <p:font typeface="Quattrocento Sans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>
      <p:cViewPr varScale="1">
        <p:scale>
          <a:sx n="84" d="100"/>
          <a:sy n="84" d="100"/>
        </p:scale>
        <p:origin x="-141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2"/>
            <a:ext cx="4648199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3267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jksdksd jh jhfkjhfsd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379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Shape 1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438400" y="2668875"/>
            <a:ext cx="6476999" cy="1369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>
                <a:solidFill>
                  <a:srgbClr val="FFFFFF"/>
                </a:solidFill>
              </a:rPr>
              <a:t>Testing types</a:t>
            </a:r>
          </a:p>
          <a:p>
            <a:pPr marL="0" marR="0" lvl="0" indent="0" algn="ctr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3000">
                <a:solidFill>
                  <a:srgbClr val="FFFFFF"/>
                </a:solidFill>
              </a:rPr>
              <a:t>Slack: Desktop Client for Communication tool</a:t>
            </a:r>
          </a:p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100000"/>
              <a:buFont typeface="Arial"/>
              <a:buChar char="•"/>
            </a:pPr>
            <a:r>
              <a:rPr lang="en" dirty="0"/>
              <a:t> 								</a:t>
            </a:r>
            <a:r>
              <a:rPr lang="en" dirty="0" smtClean="0"/>
              <a:t>                        Olesia </a:t>
            </a:r>
            <a:r>
              <a:rPr lang="en" dirty="0"/>
              <a:t>Ivanauskaite</a:t>
            </a:r>
          </a:p>
          <a:p>
            <a:pPr marL="3657600" marR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dirty="0"/>
              <a:t>01/20/2016</a:t>
            </a:r>
          </a:p>
          <a:p>
            <a:pPr marL="266700" marR="0" lvl="0" indent="-2667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</a:t>
            </a:r>
          </a:p>
        </p:txBody>
      </p:sp>
      <p:sp>
        <p:nvSpPr>
          <p:cNvPr id="254" name="Shape 254"/>
          <p:cNvSpPr/>
          <p:nvPr/>
        </p:nvSpPr>
        <p:spPr>
          <a:xfrm>
            <a:off x="304800" y="1066800"/>
            <a:ext cx="3778500" cy="34423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 should allow a user sent 60 messages per minute.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Procedure: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different amount of messages that can be send per minute (60, 65, 70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);</a:t>
            </a: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endParaRPr lang="en"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just">
              <a:buSzPct val="25000"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</a:t>
            </a:r>
            <a:r>
              <a:rPr lang="en" sz="1600" b="1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user can sent 60 messages </a:t>
            </a:r>
            <a:r>
              <a:rPr lang="en" sz="160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 minute.</a:t>
            </a:r>
            <a:endParaRPr lang="en"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239" y="14476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testing 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571575" y="1166825"/>
            <a:ext cx="5998800" cy="35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 i="0" u="none" strike="noStrike" cap="none">
                <a:solidFill>
                  <a:schemeClr val="dk1"/>
                </a:solidFill>
              </a:rPr>
              <a:t>As a user I would like to send a message in </a:t>
            </a:r>
            <a:r>
              <a:rPr lang="en" sz="1600" b="1">
                <a:solidFill>
                  <a:schemeClr val="dk1"/>
                </a:solidFill>
              </a:rPr>
              <a:t>Georgian</a:t>
            </a:r>
            <a:r>
              <a:rPr lang="en" sz="1600" i="0" u="none" strike="noStrike" cap="none">
                <a:solidFill>
                  <a:schemeClr val="dk1"/>
                </a:solidFill>
              </a:rPr>
              <a:t> language.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Localization 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Slack:</a:t>
            </a:r>
            <a:r>
              <a:rPr lang="en" sz="1600">
                <a:solidFill>
                  <a:schemeClr val="dk1"/>
                </a:solidFill>
              </a:rPr>
              <a:t>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</a:t>
            </a:r>
            <a:r>
              <a:rPr lang="en" sz="1600" b="1">
                <a:solidFill>
                  <a:schemeClr val="dk1"/>
                </a:solidFill>
              </a:rPr>
              <a:t>Georgian</a:t>
            </a:r>
            <a:r>
              <a:rPr lang="en" sz="1600">
                <a:solidFill>
                  <a:schemeClr val="dk1"/>
                </a:solidFill>
              </a:rPr>
              <a:t> language in the form at the bottom of the screen;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lang="en" sz="1600" b="1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Expected results: </a:t>
            </a: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Message is successfully sent. All letters are displayed correctly.</a:t>
            </a:r>
          </a:p>
          <a:p>
            <a:pPr marL="0" marR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869159"/>
            <a:ext cx="8415025" cy="132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934200" y="5105400"/>
            <a:ext cx="1805699" cy="1676399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USA TELEPHONE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Toll-Free: 866.687.3588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Office: 239.690.3111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 TELEPHONE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0207.544.8414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 TELEPHONE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0692.602.5857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body" idx="2"/>
          </p:nvPr>
        </p:nvSpPr>
        <p:spPr>
          <a:xfrm>
            <a:off x="4775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info@softserveinc.com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www.softserveinc.com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3"/>
          </p:nvPr>
        </p:nvSpPr>
        <p:spPr>
          <a:xfrm>
            <a:off x="2616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EUROPE OFFICES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United Kingdom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Netherlands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Ukraine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Bulgaria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body" idx="4"/>
          </p:nvPr>
        </p:nvSpPr>
        <p:spPr>
          <a:xfrm>
            <a:off x="457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 OFFICES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Austin, TX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Fort Myers, FL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Boston, MA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Newport Beach, CA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Salt Lake City, 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2819400"/>
            <a:ext cx="3532800" cy="3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</a:p>
        </p:txBody>
      </p:sp>
      <p:sp>
        <p:nvSpPr>
          <p:cNvPr id="187" name="Shape 187"/>
          <p:cNvSpPr/>
          <p:nvPr/>
        </p:nvSpPr>
        <p:spPr>
          <a:xfrm>
            <a:off x="381000" y="1173550"/>
            <a:ext cx="7867800" cy="4708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Functional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Functional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testing: Smoke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 testing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32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32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/>
          </a:p>
          <a:p>
            <a:pPr marR="0" lvl="0" algn="l" rtl="0">
              <a:spcBef>
                <a:spcPts val="0"/>
              </a:spcBef>
              <a:buNone/>
            </a:pPr>
            <a:endParaRPr/>
          </a:p>
          <a:p>
            <a:pPr marR="0" lvl="0" algn="l" rtl="0">
              <a:spcBef>
                <a:spcPts val="0"/>
              </a:spcBef>
              <a:buNone/>
            </a:pPr>
            <a:endParaRPr sz="3200" b="0" i="1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457200" y="12700"/>
            <a:ext cx="8229600" cy="130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</p:txBody>
      </p:sp>
      <p:sp>
        <p:nvSpPr>
          <p:cNvPr id="194" name="Shape 194"/>
          <p:cNvSpPr/>
          <p:nvPr/>
        </p:nvSpPr>
        <p:spPr>
          <a:xfrm>
            <a:off x="237125" y="1904890"/>
            <a:ext cx="7696199" cy="2062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is an excellent online communication tool with a rich collection of settings and options. It works so well as a collaboration tool in business. Slack reduces the friction to working together as a team. It keeps everything in a central place and has a few nifty tricks to help to work a little smarter together.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650" y="3336350"/>
            <a:ext cx="6318474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571600" y="1062300"/>
            <a:ext cx="8115300" cy="347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lang="en" sz="1600" b="0" i="0" u="none" strike="noStrike" cap="none">
                <a:solidFill>
                  <a:schemeClr val="dk1"/>
                </a:solidFill>
              </a:rPr>
              <a:t> upload a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lang="en" sz="1600" b="1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 by </a:t>
            </a:r>
            <a:r>
              <a:rPr lang="en" sz="1600" b="1">
                <a:solidFill>
                  <a:srgbClr val="2C2D30"/>
                </a:solidFill>
              </a:rPr>
              <a:t>dragging and dropping</a:t>
            </a:r>
            <a:r>
              <a:rPr lang="en" sz="1600">
                <a:solidFill>
                  <a:schemeClr val="dk1"/>
                </a:solidFill>
              </a:rPr>
              <a:t> it from the computer.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Select a file&lt;1GB to upload;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Drop and paste file to the Slack window;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Fill the </a:t>
            </a:r>
            <a:r>
              <a:rPr lang="en" sz="1600" b="1">
                <a:solidFill>
                  <a:schemeClr val="dk1"/>
                </a:solidFill>
              </a:rPr>
              <a:t>Title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 b="1">
                <a:solidFill>
                  <a:schemeClr val="dk1"/>
                </a:solidFill>
              </a:rPr>
              <a:t>Share with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lang="en" sz="1600" b="1">
                <a:solidFill>
                  <a:schemeClr val="dk1"/>
                </a:solidFill>
              </a:rPr>
              <a:t>Add Comment</a:t>
            </a:r>
            <a:r>
              <a:rPr lang="en" sz="1600">
                <a:solidFill>
                  <a:schemeClr val="dk1"/>
                </a:solidFill>
              </a:rPr>
              <a:t> fields (not required);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Click on </a:t>
            </a:r>
            <a:r>
              <a:rPr lang="en" sz="1600" b="1">
                <a:solidFill>
                  <a:schemeClr val="dk1"/>
                </a:solidFill>
              </a:rPr>
              <a:t>Upload</a:t>
            </a:r>
            <a:r>
              <a:rPr lang="en" sz="1600">
                <a:solidFill>
                  <a:schemeClr val="dk1"/>
                </a:solidFill>
              </a:rPr>
              <a:t> 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 b="1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successfully uploaded. You can click on it to open.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37" y="4869160"/>
            <a:ext cx="8115225" cy="141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 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559600" y="1066800"/>
            <a:ext cx="3784500" cy="5042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lang="en" sz="1600" b="0" i="0" u="none" strike="noStrike" cap="none">
                <a:solidFill>
                  <a:schemeClr val="dk1"/>
                </a:solidFill>
              </a:rPr>
              <a:t> upload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lang="en" sz="1600" b="1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window. </a:t>
            </a: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Click the </a:t>
            </a:r>
            <a:r>
              <a:rPr lang="en" sz="1600" b="1">
                <a:solidFill>
                  <a:srgbClr val="2C2D30"/>
                </a:solidFill>
              </a:rPr>
              <a:t>+</a:t>
            </a:r>
            <a:r>
              <a:rPr lang="en" sz="1600">
                <a:solidFill>
                  <a:srgbClr val="2C2D30"/>
                </a:solidFill>
              </a:rPr>
              <a:t> next to the message box and select</a:t>
            </a:r>
            <a:r>
              <a:rPr lang="en" sz="1600" b="1">
                <a:solidFill>
                  <a:srgbClr val="2C2D30"/>
                </a:solidFill>
              </a:rPr>
              <a:t> Upload a file</a:t>
            </a:r>
            <a:r>
              <a:rPr lang="en" sz="1600">
                <a:solidFill>
                  <a:srgbClr val="2C2D30"/>
                </a:solidFill>
              </a:rPr>
              <a:t>;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Choose a file &gt;1GB from the computer and press </a:t>
            </a:r>
            <a:r>
              <a:rPr lang="en" sz="1600" b="1">
                <a:solidFill>
                  <a:srgbClr val="2C2D30"/>
                </a:solidFill>
              </a:rPr>
              <a:t>Open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 b="1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not uploaded. A new window with a message </a:t>
            </a:r>
            <a:r>
              <a:rPr lang="en" sz="1600" b="1">
                <a:solidFill>
                  <a:schemeClr val="dk1"/>
                </a:solidFill>
              </a:rPr>
              <a:t>‘That file is too large and cannot be uploaded. The limit is 1GB’</a:t>
            </a:r>
            <a:r>
              <a:rPr lang="en" sz="1600">
                <a:solidFill>
                  <a:schemeClr val="dk1"/>
                </a:solidFill>
              </a:rPr>
              <a:t> appears on the screen.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75" y="1333500"/>
            <a:ext cx="4400174" cy="31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6780025" y="646465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433225" y="333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Smoke testing 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433225" y="1087450"/>
            <a:ext cx="5657400" cy="335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Story: </a:t>
            </a:r>
            <a:r>
              <a:rPr lang="en" sz="1600">
                <a:solidFill>
                  <a:schemeClr val="dk1"/>
                </a:solidFill>
              </a:rPr>
              <a:t>As a user I want to send a message by using Slack.</a:t>
            </a:r>
          </a:p>
          <a:p>
            <a:pPr marL="0" lvl="0" indent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Functional 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the form at the bottom of the screen;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lang="en" sz="1600" b="1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rgbClr val="2C2D30"/>
              </a:solidFill>
            </a:endParaRP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Expected Results: </a:t>
            </a: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Full text message with all of the existing symbols is successfully sent.</a:t>
            </a:r>
          </a:p>
          <a:p>
            <a:pPr marL="0" marR="0" lvl="0" indent="0" rtl="0">
              <a:spcBef>
                <a:spcPts val="320"/>
              </a:spcBef>
              <a:buClr>
                <a:srgbClr val="017EB8"/>
              </a:buClr>
              <a:buSzPct val="25000"/>
              <a:buFont typeface="Arial"/>
              <a:buNone/>
            </a:pPr>
            <a:endParaRPr sz="1600" b="1"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25" y="4571675"/>
            <a:ext cx="5791200" cy="14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</p:txBody>
      </p:sp>
      <p:sp>
        <p:nvSpPr>
          <p:cNvPr id="226" name="Shape 226"/>
          <p:cNvSpPr/>
          <p:nvPr/>
        </p:nvSpPr>
        <p:spPr>
          <a:xfrm>
            <a:off x="654725" y="1003300"/>
            <a:ext cx="3937199" cy="5154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the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button UI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Preconditions: 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Slack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domain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personal email, and password;</a:t>
            </a:r>
          </a:p>
          <a:p>
            <a:pPr marL="457200" marR="0" lvl="0" indent="-330200" rtl="0">
              <a:spcBef>
                <a:spcPts val="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the </a:t>
            </a:r>
            <a:r>
              <a:rPr lang="en" sz="1600" b="1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icon next to </a:t>
            </a:r>
            <a:r>
              <a:rPr lang="en" sz="1600" b="1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Channels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the sidebar to open the channel creation window.</a:t>
            </a:r>
          </a:p>
          <a:p>
            <a:pPr marR="0" lvl="0" rtl="0">
              <a:spcBef>
                <a:spcPts val="0"/>
              </a:spcBef>
              <a:buNone/>
            </a:pPr>
            <a:endParaRPr sz="1600">
              <a:solidFill>
                <a:srgbClr val="2C2D3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-69850" rtl="0">
              <a:spcBef>
                <a:spcPts val="0"/>
              </a:spcBef>
              <a:buSzPct val="6875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UI testing procedure: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button is placed in the bottom left corner of the window;</a:t>
            </a:r>
          </a:p>
          <a:p>
            <a:pPr marL="457200" marR="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lang="en" sz="1600" b="1"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green coloured button;</a:t>
            </a:r>
          </a:p>
          <a:p>
            <a:pPr marL="457200" marR="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a button </a:t>
            </a:r>
            <a:r>
              <a:rPr lang="en" sz="1600" b="1">
                <a:latin typeface="Quattrocento Sans"/>
                <a:ea typeface="Quattrocento Sans"/>
                <a:cs typeface="Quattrocento Sans"/>
                <a:sym typeface="Quattrocento Sans"/>
              </a:rPr>
              <a:t>text value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white coloured.</a:t>
            </a:r>
          </a:p>
          <a:p>
            <a:pPr marR="0" lvl="0" rtl="0">
              <a:spcBef>
                <a:spcPts val="0"/>
              </a:spcBef>
              <a:buNone/>
            </a:pP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925" y="1003300"/>
            <a:ext cx="4034875" cy="38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</a:t>
            </a:r>
          </a:p>
        </p:txBody>
      </p:sp>
      <p:sp>
        <p:nvSpPr>
          <p:cNvPr id="234" name="Shape 234"/>
          <p:cNvSpPr/>
          <p:nvPr/>
        </p:nvSpPr>
        <p:spPr>
          <a:xfrm>
            <a:off x="533400" y="1066800"/>
            <a:ext cx="3778500" cy="480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Application should load in 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sec when up to 2000 users access it concurrently. Application should load in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sec when up to 4000 users access it concurrently. 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Procedure: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emulate different amount of entrance in range (0; 4000), for instance, measure time for 100, 1000, 2000, 3000 and 3500, 4000 concurrent users.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2000 users can access the app for 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&lt;2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sec; 2000-4000 users can access the app from 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2-5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sec.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239" y="15238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</a:t>
            </a:r>
          </a:p>
        </p:txBody>
      </p:sp>
      <p:sp>
        <p:nvSpPr>
          <p:cNvPr id="244" name="Shape 244"/>
          <p:cNvSpPr/>
          <p:nvPr/>
        </p:nvSpPr>
        <p:spPr>
          <a:xfrm>
            <a:off x="339436" y="1066800"/>
            <a:ext cx="4156499" cy="4247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the stability of the product while 200 000 users are sending messages at one time.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Procedure: </a:t>
            </a:r>
          </a:p>
          <a:p>
            <a:pPr marL="457200" marR="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Send 200 000 requests to send a message by using a special tool which can generate such amount of users and can provide results.</a:t>
            </a:r>
          </a:p>
          <a:p>
            <a:pPr marR="0" lvl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system can’t withstand a stress load.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639" y="13714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839</Words>
  <Application>Microsoft Office PowerPoint</Application>
  <PresentationFormat>Экран (4:3)</PresentationFormat>
  <Paragraphs>136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Quattrocento Sans</vt:lpstr>
      <vt:lpstr>Noto Sans Symbols</vt:lpstr>
      <vt:lpstr>Calibri</vt:lpstr>
      <vt:lpstr>Office Theme</vt:lpstr>
      <vt:lpstr>Office Theme</vt:lpstr>
      <vt:lpstr>Office Theme</vt:lpstr>
      <vt:lpstr>Testing types Slack: Desktop Client for Communication tool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Stress testing </vt:lpstr>
      <vt:lpstr>Load testing </vt:lpstr>
      <vt:lpstr>Презентация PowerPoint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types Slack: Desktop Client for Communication tool </dc:title>
  <cp:lastModifiedBy>Olesia</cp:lastModifiedBy>
  <cp:revision>4</cp:revision>
  <dcterms:modified xsi:type="dcterms:W3CDTF">2016-03-03T19:49:32Z</dcterms:modified>
</cp:coreProperties>
</file>